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User\Downloads\IMG_20231125_1514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4038600" cy="4495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C:\Users\User\Downloads\IMG_20231125_150858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04800"/>
            <a:ext cx="3810000" cy="4419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5196840"/>
          <a:ext cx="85344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IKS</a:t>
                      </a:r>
                      <a:r>
                        <a:rPr lang="en-US" sz="2800" baseline="0" dirty="0" smtClean="0"/>
                        <a:t> VISIT- 25/11/2023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amita</dc:creator>
  <cp:lastModifiedBy>amita</cp:lastModifiedBy>
  <cp:revision>1</cp:revision>
  <dcterms:created xsi:type="dcterms:W3CDTF">2006-08-16T00:00:00Z</dcterms:created>
  <dcterms:modified xsi:type="dcterms:W3CDTF">2024-01-02T06:49:02Z</dcterms:modified>
</cp:coreProperties>
</file>