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914" y="12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E2D3C-9938-4750-A98C-BB8211441793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BA893-48CB-4F8C-A68C-3285A3C047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BA893-48CB-4F8C-A68C-3285A3C047C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itajoshi@ipsacademy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6400800" cy="8077200"/>
          </a:xfrm>
        </p:spPr>
        <p:txBody>
          <a:bodyPr>
            <a:normAutofit/>
          </a:bodyPr>
          <a:lstStyle/>
          <a:p>
            <a:endParaRPr lang="en-IN" b="1" i="1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en-IN" sz="20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Institute </a:t>
            </a:r>
            <a:r>
              <a:rPr lang="en-IN" sz="20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of Science And Research </a:t>
            </a:r>
            <a:endParaRPr lang="en-IN" sz="2800" b="1" i="1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en-IN" sz="20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IPS Academy, Indore</a:t>
            </a:r>
          </a:p>
          <a:p>
            <a:r>
              <a:rPr lang="en-IN" sz="2000" b="1" i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Organizing  a Guest Lecture on Topic</a:t>
            </a:r>
          </a:p>
          <a:p>
            <a:r>
              <a:rPr lang="en-IN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“Applications of Mathematics in Daily Life”</a:t>
            </a:r>
          </a:p>
          <a:p>
            <a:r>
              <a:rPr lang="en-IN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</a:t>
            </a:r>
          </a:p>
          <a:p>
            <a:r>
              <a:rPr lang="en-IN" sz="1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Resource Person</a:t>
            </a:r>
          </a:p>
          <a:p>
            <a:r>
              <a:rPr lang="en-I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Naresh</a:t>
            </a:r>
            <a:r>
              <a:rPr lang="en-I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Birwal</a:t>
            </a:r>
            <a:endParaRPr lang="en-IN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 Mathematics</a:t>
            </a:r>
          </a:p>
          <a:p>
            <a:r>
              <a:rPr lang="en-I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Govt. College, </a:t>
            </a:r>
            <a:r>
              <a:rPr lang="en-IN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Sanwer</a:t>
            </a:r>
            <a:r>
              <a:rPr lang="en-I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(M.P.)</a:t>
            </a:r>
          </a:p>
          <a:p>
            <a:r>
              <a:rPr lang="en-IN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</a:t>
            </a:r>
            <a:r>
              <a:rPr lang="en-IN" sz="1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.........</a:t>
            </a:r>
          </a:p>
          <a:p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Date:</a:t>
            </a:r>
            <a:r>
              <a:rPr lang="en-IN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14 March 2023 </a:t>
            </a:r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Time: </a:t>
            </a:r>
            <a:r>
              <a:rPr lang="en-IN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11:15 AM Onwards</a:t>
            </a:r>
          </a:p>
          <a:p>
            <a:endParaRPr lang="en-IN" sz="2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3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3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onvener: Dr. </a:t>
            </a:r>
            <a:r>
              <a:rPr lang="en-IN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Amita</a:t>
            </a:r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Joshi , Department of Mathematics</a:t>
            </a:r>
          </a:p>
          <a:p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 : </a:t>
            </a:r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amitajoshi@ipsacademy.org</a:t>
            </a:r>
            <a:endParaRPr lang="en-IN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Online </a:t>
            </a:r>
            <a:r>
              <a:rPr lang="en-IN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Platform:</a:t>
            </a:r>
            <a:r>
              <a:rPr lang="en-IN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Google </a:t>
            </a:r>
            <a:r>
              <a:rPr lang="en-IN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Meet 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0576993"/>
              </p:ext>
            </p:extLst>
          </p:nvPr>
        </p:nvGraphicFramePr>
        <p:xfrm>
          <a:off x="152400" y="106680"/>
          <a:ext cx="17526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NAAC Accredited</a:t>
                      </a:r>
                      <a:br>
                        <a:rPr lang="en-US" sz="1400" b="1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Best Placements</a:t>
                      </a:r>
                      <a:br>
                        <a:rPr lang="en-US" sz="1400" b="1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Merit Positions in University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Content Placeholder 2" descr="IPSALogo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0" y="152400"/>
            <a:ext cx="4419600" cy="762000"/>
          </a:xfrm>
          <a:prstGeom prst="rect">
            <a:avLst/>
          </a:prstGeom>
        </p:spPr>
      </p:pic>
      <p:pic>
        <p:nvPicPr>
          <p:cNvPr id="1028" name="Picture 4" descr="FREE Pi Day Activity Pi City in the sky Digits Pi Skyline Cityscape Math &amp;  A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6858000"/>
            <a:ext cx="5867400" cy="1142999"/>
          </a:xfrm>
          <a:prstGeom prst="rect">
            <a:avLst/>
          </a:prstGeom>
          <a:noFill/>
        </p:spPr>
      </p:pic>
      <p:pic>
        <p:nvPicPr>
          <p:cNvPr id="5" name="Picture 4" descr="543 Pi Day Stock Illustrations, Cliparts and Royalty Free Pi Day Vecto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461" y="990601"/>
            <a:ext cx="6477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95400" y="9220200"/>
            <a:ext cx="472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002060"/>
                </a:solidFill>
              </a:rPr>
              <a:t>link: https</a:t>
            </a:r>
            <a:r>
              <a:rPr lang="en-US" dirty="0">
                <a:solidFill>
                  <a:srgbClr val="002060"/>
                </a:solidFill>
              </a:rPr>
              <a:t>://</a:t>
            </a:r>
            <a:r>
              <a:rPr lang="en-US" dirty="0" smtClean="0">
                <a:solidFill>
                  <a:srgbClr val="002060"/>
                </a:solidFill>
              </a:rPr>
              <a:t>meet.google.com/wbj-rnfk-rji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83</Words>
  <Application>Microsoft Office PowerPoint</Application>
  <PresentationFormat>A4 Paper (210x297 mm)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amita</dc:creator>
  <cp:lastModifiedBy>amita</cp:lastModifiedBy>
  <cp:revision>35</cp:revision>
  <dcterms:created xsi:type="dcterms:W3CDTF">2006-08-16T00:00:00Z</dcterms:created>
  <dcterms:modified xsi:type="dcterms:W3CDTF">2023-03-14T08:48:18Z</dcterms:modified>
</cp:coreProperties>
</file>