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68" r:id="rId2"/>
    <p:sldId id="270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A36F-D508-43E1-9FFE-E47D50ABE53B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F5E2-2C9B-47BA-89B8-904508224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0F5E2-2C9B-47BA-89B8-9045082241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hemistry\Desktop\ENcl\videoplayback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hemistry\Desktop\ENcl\Lightening%20of%20Lamps_1_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Antham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2" descr="IPSA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5559428" cy="160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2000"/>
            <a:ext cx="861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I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Institute of Science And Research</a:t>
            </a: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Organizing </a:t>
            </a: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Guest Lecture &amp; Quiz Competition </a:t>
            </a: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 the occasion of</a:t>
            </a:r>
          </a:p>
          <a:p>
            <a:pPr algn="ctr"/>
            <a:endParaRPr lang="en-IN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IN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IN" sz="3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“Mathematics Day”</a:t>
            </a:r>
          </a:p>
          <a:p>
            <a:pPr algn="ctr"/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</a:t>
            </a:r>
          </a:p>
          <a:p>
            <a:pPr algn="ctr"/>
            <a:r>
              <a:rPr lang="en-I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Eminent Speaker </a:t>
            </a: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 S.K. </a:t>
            </a:r>
            <a:r>
              <a:rPr lang="en-IN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Bandi</a:t>
            </a:r>
            <a:endParaRPr lang="en-IN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Professor Emeritus , </a:t>
            </a:r>
            <a:r>
              <a:rPr lang="en-IN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Academy, Indore (M.P.)</a:t>
            </a:r>
          </a:p>
          <a:p>
            <a:pPr algn="ctr"/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</a:t>
            </a:r>
          </a:p>
          <a:p>
            <a:pPr algn="ctr"/>
            <a:r>
              <a:rPr lang="en-I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22 December 2020 </a:t>
            </a:r>
            <a:r>
              <a:rPr lang="en-IN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Time : </a:t>
            </a:r>
            <a:r>
              <a:rPr lang="en-IN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3:00 -4:00 pm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342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NAAC Accredited</a:t>
            </a:r>
            <a:b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Best Placements</a:t>
            </a:r>
            <a:b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Merit Positions in University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050" name="AutoShape 2" descr="44. SRINIVASA RAMANUJAN – SAPAVI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362200"/>
            <a:ext cx="3200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2" descr="IPSA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37" y="0"/>
            <a:ext cx="5886763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ghtening of Lamps_1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91439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0" y="1447801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Georgia" pitchFamily="18" charset="0"/>
              </a:rPr>
              <a:t>     </a:t>
            </a:r>
            <a:r>
              <a:rPr lang="en-US" sz="3600" dirty="0" smtClean="0">
                <a:solidFill>
                  <a:srgbClr val="0070C0"/>
                </a:solidFill>
                <a:latin typeface="Georgia" pitchFamily="18" charset="0"/>
              </a:rPr>
              <a:t>Welcome Speech 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Georgia" pitchFamily="18" charset="0"/>
              </a:rPr>
              <a:t>  Dr. Pradeep K. Joshi</a:t>
            </a:r>
            <a:endParaRPr lang="en-US" sz="36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8" name="Content Placeholder 2" descr="IPSA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559428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1600201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Department of Mathematics</a:t>
            </a:r>
          </a:p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Institute of Science and Research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Celebrating </a:t>
            </a:r>
          </a:p>
          <a:p>
            <a:pPr algn="ctr"/>
            <a:r>
              <a:rPr lang="en-US" sz="3600" b="1" i="1" u="sng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“National Mathematical Day”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Short Video Film</a:t>
            </a:r>
          </a:p>
          <a:p>
            <a:pPr algn="ctr"/>
            <a:r>
              <a:rPr lang="en-US" sz="3600" b="1" i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It will be shown in the Program.</a:t>
            </a:r>
            <a:endParaRPr lang="en-US" sz="3600" b="1" i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lang="en-US" sz="3600" b="1" i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 l="7613" t="19792" r="73060" b="69791"/>
          <a:stretch>
            <a:fillRect/>
          </a:stretch>
        </p:blipFill>
        <p:spPr bwMode="auto">
          <a:xfrm>
            <a:off x="1219200" y="0"/>
            <a:ext cx="7495775" cy="161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IPSA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559428" cy="14535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1" y="2590801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Expert Lecture</a:t>
            </a:r>
          </a:p>
          <a:p>
            <a:pPr algn="ctr"/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IN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S.K.</a:t>
            </a:r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Bandi</a:t>
            </a:r>
            <a:endParaRPr lang="en-IN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Professor Emeritus , </a:t>
            </a:r>
            <a:r>
              <a:rPr lang="en-IN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IPS</a:t>
            </a:r>
            <a:r>
              <a:rPr lang="en-IN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Academy, Indore .</a:t>
            </a:r>
          </a:p>
          <a:p>
            <a:pPr algn="ctr"/>
            <a:endParaRPr lang="en-US" sz="2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676400"/>
            <a:ext cx="541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Department of Mathematics</a:t>
            </a:r>
          </a:p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Institute of Science and Research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National Mathematics Day: भारतातील 'हे' 5 महान गणित तज्ञ तुम्हाला माहिती  आहे का? जाणून घ्या | 🙏🏻 LatestLY मराठ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610600" cy="2743200"/>
          </a:xfrm>
          <a:prstGeom prst="rect">
            <a:avLst/>
          </a:prstGeom>
          <a:noFill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1910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Content Placeholder 2" descr="IPSA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0"/>
            <a:ext cx="8534400" cy="1453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8600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Vote of Thanks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Dr.Amita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Joshi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Content Placeholder 2" descr="IPSA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5559428" cy="160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</TotalTime>
  <Words>123</Words>
  <Application>Microsoft Office PowerPoint</Application>
  <PresentationFormat>On-screen Show (4:3)</PresentationFormat>
  <Paragraphs>36</Paragraphs>
  <Slides>10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bandisir</cp:lastModifiedBy>
  <cp:revision>56</cp:revision>
  <dcterms:created xsi:type="dcterms:W3CDTF">2006-08-16T00:00:00Z</dcterms:created>
  <dcterms:modified xsi:type="dcterms:W3CDTF">2020-12-18T08:47:17Z</dcterms:modified>
</cp:coreProperties>
</file>