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FA36F-D508-43E1-9FFE-E47D50ABE53B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0F5E2-2C9B-47BA-89B8-904508224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90600"/>
            <a:ext cx="9144000" cy="5940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Aldine721 BT" pitchFamily="18" charset="0"/>
              </a:rPr>
              <a:t>DEPARTMENT OF MATHEMATICS  ASSOCIATION WITH IQAC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en-IN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Organizing  a Guest Lecture on Topic </a:t>
            </a:r>
          </a:p>
          <a:p>
            <a:pPr algn="ctr"/>
            <a:r>
              <a:rPr lang="en-IN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sz="2800" b="1" dirty="0" smtClean="0">
                <a:solidFill>
                  <a:srgbClr val="C00000"/>
                </a:solidFill>
              </a:rPr>
              <a:t>Complex Analysis </a:t>
            </a:r>
            <a:r>
              <a:rPr lang="en-IN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en-IN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.......................................................................................................</a:t>
            </a:r>
          </a:p>
          <a:p>
            <a:r>
              <a:rPr lang="en-IN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IN" sz="3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Resource Person</a:t>
            </a:r>
          </a:p>
          <a:p>
            <a:r>
              <a:rPr lang="en-IN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sz="2400" b="1" dirty="0" smtClean="0">
                <a:solidFill>
                  <a:srgbClr val="C00000"/>
                </a:solidFill>
              </a:rPr>
              <a:t>Dr. </a:t>
            </a:r>
            <a:r>
              <a:rPr lang="en-US" sz="2400" b="1" dirty="0" err="1" smtClean="0">
                <a:solidFill>
                  <a:srgbClr val="C00000"/>
                </a:solidFill>
              </a:rPr>
              <a:t>Farkhunda</a:t>
            </a:r>
            <a:r>
              <a:rPr lang="en-US" sz="2400" b="1" dirty="0" smtClean="0">
                <a:solidFill>
                  <a:srgbClr val="C00000"/>
                </a:solidFill>
              </a:rPr>
              <a:t>  </a:t>
            </a:r>
            <a:r>
              <a:rPr lang="en-US" sz="2400" b="1" dirty="0" err="1" smtClean="0">
                <a:solidFill>
                  <a:srgbClr val="C00000"/>
                </a:solidFill>
              </a:rPr>
              <a:t>Sayyed</a:t>
            </a:r>
            <a:r>
              <a:rPr lang="en-US" sz="2400" b="1" dirty="0" smtClean="0">
                <a:solidFill>
                  <a:srgbClr val="C00000"/>
                </a:solidFill>
              </a:rPr>
              <a:t>  </a:t>
            </a:r>
          </a:p>
          <a:p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IN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Associate Professor</a:t>
            </a:r>
          </a:p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     Department of Mathematics (Applied Science), Sage University, </a:t>
            </a:r>
          </a:p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                              Indore, Madhya Pradesh .</a:t>
            </a:r>
          </a:p>
          <a:p>
            <a:pPr algn="just"/>
            <a:r>
              <a:rPr lang="en-IN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..........................................................................................................</a:t>
            </a:r>
          </a:p>
          <a:p>
            <a:pPr algn="just"/>
            <a:r>
              <a:rPr lang="en-IN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IN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Date: </a:t>
            </a:r>
            <a:r>
              <a:rPr lang="en-IN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 December  2020 / </a:t>
            </a:r>
            <a:r>
              <a:rPr lang="en-IN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Time :</a:t>
            </a:r>
            <a:r>
              <a:rPr lang="en-IN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11:00am -12 :00 pm</a:t>
            </a:r>
          </a:p>
          <a:p>
            <a:pPr algn="just"/>
            <a:r>
              <a:rPr lang="en-IN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IN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OnlineVennue</a:t>
            </a:r>
            <a:r>
              <a:rPr lang="en-IN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 Zoom </a:t>
            </a:r>
            <a:r>
              <a:rPr lang="en-IN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plateform</a:t>
            </a:r>
            <a:r>
              <a:rPr lang="en-IN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3" name="Picture 2" descr="Image result for ips academy indor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86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/>
          <a:srcRect l="7613" t="19792" r="73060" b="69791"/>
          <a:stretch>
            <a:fillRect/>
          </a:stretch>
        </p:blipFill>
        <p:spPr bwMode="auto">
          <a:xfrm>
            <a:off x="2286000" y="0"/>
            <a:ext cx="6858000" cy="9144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3920825</TotalTime>
  <Words>67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vibha</cp:lastModifiedBy>
  <cp:revision>37</cp:revision>
  <dcterms:created xsi:type="dcterms:W3CDTF">2006-08-16T00:00:00Z</dcterms:created>
  <dcterms:modified xsi:type="dcterms:W3CDTF">2020-12-11T05:42:11Z</dcterms:modified>
</cp:coreProperties>
</file>