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EEB441-B1B1-418B-AABF-08E9C08EEE46}" type="doc">
      <dgm:prSet loTypeId="urn:microsoft.com/office/officeart/2005/8/layout/radial6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870979-54B3-48C9-9BD9-0D584FA717C1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Biotechnology</a:t>
          </a:r>
        </a:p>
      </dgm:t>
    </dgm:pt>
    <dgm:pt modelId="{F560FCEE-D24B-407F-98FE-C4992EEA959B}" type="parTrans" cxnId="{EF34D827-E893-42E0-926C-EE87B0AFA876}">
      <dgm:prSet/>
      <dgm:spPr/>
      <dgm:t>
        <a:bodyPr/>
        <a:lstStyle/>
        <a:p>
          <a:endParaRPr lang="en-US"/>
        </a:p>
      </dgm:t>
    </dgm:pt>
    <dgm:pt modelId="{B7E1383B-2162-46D5-8D9C-EB20E0849D80}" type="sibTrans" cxnId="{EF34D827-E893-42E0-926C-EE87B0AFA876}">
      <dgm:prSet/>
      <dgm:spPr/>
      <dgm:t>
        <a:bodyPr/>
        <a:lstStyle/>
        <a:p>
          <a:endParaRPr lang="en-US"/>
        </a:p>
      </dgm:t>
    </dgm:pt>
    <dgm:pt modelId="{713E7B95-117B-47EB-B49C-63396D0A0FC6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Plant and Agricultural Biotechnology</a:t>
          </a:r>
        </a:p>
      </dgm:t>
    </dgm:pt>
    <dgm:pt modelId="{EB500D36-190F-4D46-8064-CA7C29871944}" type="parTrans" cxnId="{1782CBC3-92B7-42E7-A584-E1B1A28A3210}">
      <dgm:prSet/>
      <dgm:spPr/>
      <dgm:t>
        <a:bodyPr/>
        <a:lstStyle/>
        <a:p>
          <a:endParaRPr lang="en-US"/>
        </a:p>
      </dgm:t>
    </dgm:pt>
    <dgm:pt modelId="{17B2C258-8239-4865-B482-F0021BF72D0C}" type="sibTrans" cxnId="{1782CBC3-92B7-42E7-A584-E1B1A28A3210}">
      <dgm:prSet/>
      <dgm:spPr/>
      <dgm:t>
        <a:bodyPr/>
        <a:lstStyle/>
        <a:p>
          <a:endParaRPr lang="en-US"/>
        </a:p>
      </dgm:t>
    </dgm:pt>
    <dgm:pt modelId="{CE248980-06C1-4DDF-A8ED-96DBB3A56B47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Pharma Biotechnology</a:t>
          </a:r>
        </a:p>
      </dgm:t>
    </dgm:pt>
    <dgm:pt modelId="{3035EC71-392E-4D5C-8240-BBBA38C53BDE}" type="parTrans" cxnId="{37CE956F-06B1-4E87-9E5D-D393CFBDD221}">
      <dgm:prSet/>
      <dgm:spPr/>
      <dgm:t>
        <a:bodyPr/>
        <a:lstStyle/>
        <a:p>
          <a:endParaRPr lang="en-US"/>
        </a:p>
      </dgm:t>
    </dgm:pt>
    <dgm:pt modelId="{05FEEDF8-235B-4E7C-B491-01BDAEC42362}" type="sibTrans" cxnId="{37CE956F-06B1-4E87-9E5D-D393CFBDD221}">
      <dgm:prSet/>
      <dgm:spPr/>
      <dgm:t>
        <a:bodyPr/>
        <a:lstStyle/>
        <a:p>
          <a:endParaRPr lang="en-US"/>
        </a:p>
      </dgm:t>
    </dgm:pt>
    <dgm:pt modelId="{51485660-C080-4E0B-B437-53FF10BAB16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Industrial Biotechnology</a:t>
          </a:r>
        </a:p>
      </dgm:t>
    </dgm:pt>
    <dgm:pt modelId="{F8EA73B2-CC8B-49D2-9783-D288E2B57159}" type="parTrans" cxnId="{2CFC8F3D-89EF-4E22-8054-1D0D3ABA9D1D}">
      <dgm:prSet/>
      <dgm:spPr/>
      <dgm:t>
        <a:bodyPr/>
        <a:lstStyle/>
        <a:p>
          <a:endParaRPr lang="en-US"/>
        </a:p>
      </dgm:t>
    </dgm:pt>
    <dgm:pt modelId="{AA7C7F0F-B7E8-42A5-9584-896579BFC2F8}" type="sibTrans" cxnId="{2CFC8F3D-89EF-4E22-8054-1D0D3ABA9D1D}">
      <dgm:prSet/>
      <dgm:spPr/>
      <dgm:t>
        <a:bodyPr/>
        <a:lstStyle/>
        <a:p>
          <a:endParaRPr lang="en-US"/>
        </a:p>
      </dgm:t>
    </dgm:pt>
    <dgm:pt modelId="{22802B75-BA5D-4303-83D6-E4386813719D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Medical Biotechnology</a:t>
          </a:r>
        </a:p>
      </dgm:t>
    </dgm:pt>
    <dgm:pt modelId="{57A17011-1305-4AE2-9C6B-50C8170A2928}" type="parTrans" cxnId="{1ACBEE83-430B-477F-A0DB-D090C0310BB8}">
      <dgm:prSet/>
      <dgm:spPr/>
      <dgm:t>
        <a:bodyPr/>
        <a:lstStyle/>
        <a:p>
          <a:endParaRPr lang="en-US"/>
        </a:p>
      </dgm:t>
    </dgm:pt>
    <dgm:pt modelId="{6EA4534F-2CE4-4533-9EA5-14ACA4B648FC}" type="sibTrans" cxnId="{1ACBEE83-430B-477F-A0DB-D090C0310BB8}">
      <dgm:prSet/>
      <dgm:spPr/>
      <dgm:t>
        <a:bodyPr/>
        <a:lstStyle/>
        <a:p>
          <a:endParaRPr lang="en-US"/>
        </a:p>
      </dgm:t>
    </dgm:pt>
    <dgm:pt modelId="{885B3A5B-1057-49AE-8CCE-CA23A50748E9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Animal Biotechnology</a:t>
          </a:r>
        </a:p>
      </dgm:t>
    </dgm:pt>
    <dgm:pt modelId="{F1EE5832-14EB-4165-A56B-96612105F0CB}" type="parTrans" cxnId="{83C95AD0-2BD6-498B-A3A7-801112CD5286}">
      <dgm:prSet/>
      <dgm:spPr/>
      <dgm:t>
        <a:bodyPr/>
        <a:lstStyle/>
        <a:p>
          <a:endParaRPr lang="en-US"/>
        </a:p>
      </dgm:t>
    </dgm:pt>
    <dgm:pt modelId="{6EEF1400-BC77-4200-B621-4C9FB372B398}" type="sibTrans" cxnId="{83C95AD0-2BD6-498B-A3A7-801112CD5286}">
      <dgm:prSet/>
      <dgm:spPr/>
      <dgm:t>
        <a:bodyPr/>
        <a:lstStyle/>
        <a:p>
          <a:endParaRPr lang="en-US"/>
        </a:p>
      </dgm:t>
    </dgm:pt>
    <dgm:pt modelId="{923FC9B1-2F9D-4404-A04F-3E667482701E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Environmental Biotechnology</a:t>
          </a:r>
        </a:p>
      </dgm:t>
    </dgm:pt>
    <dgm:pt modelId="{1951E639-6203-4923-AAE0-04B5A0EFCFBE}" type="parTrans" cxnId="{73665E2F-2319-4478-BD82-536557C549EC}">
      <dgm:prSet/>
      <dgm:spPr/>
      <dgm:t>
        <a:bodyPr/>
        <a:lstStyle/>
        <a:p>
          <a:endParaRPr lang="en-US"/>
        </a:p>
      </dgm:t>
    </dgm:pt>
    <dgm:pt modelId="{03484C36-20E5-4555-9510-9864DC5AE077}" type="sibTrans" cxnId="{73665E2F-2319-4478-BD82-536557C549EC}">
      <dgm:prSet/>
      <dgm:spPr/>
      <dgm:t>
        <a:bodyPr/>
        <a:lstStyle/>
        <a:p>
          <a:endParaRPr lang="en-US"/>
        </a:p>
      </dgm:t>
    </dgm:pt>
    <dgm:pt modelId="{77CFB69C-ED97-4CC6-A5FC-27AB31B1E0B8}">
      <dgm:prSet phldrT="[Text]"/>
      <dgm:spPr/>
      <dgm:t>
        <a:bodyPr/>
        <a:lstStyle/>
        <a:p>
          <a:endParaRPr lang="en-US"/>
        </a:p>
      </dgm:t>
    </dgm:pt>
    <dgm:pt modelId="{3B1A9FA9-5909-4638-892F-2A976B9D01F3}" type="parTrans" cxnId="{9275614D-F522-40CC-A5BF-C7223CF5D82B}">
      <dgm:prSet/>
      <dgm:spPr/>
      <dgm:t>
        <a:bodyPr/>
        <a:lstStyle/>
        <a:p>
          <a:endParaRPr lang="en-US"/>
        </a:p>
      </dgm:t>
    </dgm:pt>
    <dgm:pt modelId="{D80BAC57-D2E3-4D50-A7F0-4B40A3F708B8}" type="sibTrans" cxnId="{9275614D-F522-40CC-A5BF-C7223CF5D82B}">
      <dgm:prSet/>
      <dgm:spPr/>
      <dgm:t>
        <a:bodyPr/>
        <a:lstStyle/>
        <a:p>
          <a:endParaRPr lang="en-US"/>
        </a:p>
      </dgm:t>
    </dgm:pt>
    <dgm:pt modelId="{7AD7A087-06C1-4D30-8967-62D0CA4489A0}" type="pres">
      <dgm:prSet presAssocID="{4FEEB441-B1B1-418B-AABF-08E9C08EEE4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E8409C3-AEBD-4FDB-8BA5-51F5D13F0147}" type="pres">
      <dgm:prSet presAssocID="{EA870979-54B3-48C9-9BD9-0D584FA717C1}" presName="centerShape" presStyleLbl="node0" presStyleIdx="0" presStyleCnt="1"/>
      <dgm:spPr/>
    </dgm:pt>
    <dgm:pt modelId="{552A2CC2-21C0-47DA-A53D-A4598D88F0C8}" type="pres">
      <dgm:prSet presAssocID="{713E7B95-117B-47EB-B49C-63396D0A0FC6}" presName="node" presStyleLbl="node1" presStyleIdx="0" presStyleCnt="6">
        <dgm:presLayoutVars>
          <dgm:bulletEnabled val="1"/>
        </dgm:presLayoutVars>
      </dgm:prSet>
      <dgm:spPr/>
    </dgm:pt>
    <dgm:pt modelId="{F883AABF-775A-407E-969A-A550E29E6C17}" type="pres">
      <dgm:prSet presAssocID="{713E7B95-117B-47EB-B49C-63396D0A0FC6}" presName="dummy" presStyleCnt="0"/>
      <dgm:spPr/>
    </dgm:pt>
    <dgm:pt modelId="{92299570-A97C-42EF-A00E-42CA1FB2473C}" type="pres">
      <dgm:prSet presAssocID="{17B2C258-8239-4865-B482-F0021BF72D0C}" presName="sibTrans" presStyleLbl="sibTrans2D1" presStyleIdx="0" presStyleCnt="6"/>
      <dgm:spPr/>
    </dgm:pt>
    <dgm:pt modelId="{C1052921-939F-4748-B4EC-E61396760FDD}" type="pres">
      <dgm:prSet presAssocID="{CE248980-06C1-4DDF-A8ED-96DBB3A56B47}" presName="node" presStyleLbl="node1" presStyleIdx="1" presStyleCnt="6">
        <dgm:presLayoutVars>
          <dgm:bulletEnabled val="1"/>
        </dgm:presLayoutVars>
      </dgm:prSet>
      <dgm:spPr/>
    </dgm:pt>
    <dgm:pt modelId="{2880DA04-FAA5-4DD0-AB15-1DA67BF0185F}" type="pres">
      <dgm:prSet presAssocID="{CE248980-06C1-4DDF-A8ED-96DBB3A56B47}" presName="dummy" presStyleCnt="0"/>
      <dgm:spPr/>
    </dgm:pt>
    <dgm:pt modelId="{3E646C53-F884-49B6-8630-9484792ED7E5}" type="pres">
      <dgm:prSet presAssocID="{05FEEDF8-235B-4E7C-B491-01BDAEC42362}" presName="sibTrans" presStyleLbl="sibTrans2D1" presStyleIdx="1" presStyleCnt="6"/>
      <dgm:spPr/>
    </dgm:pt>
    <dgm:pt modelId="{C729CFD5-2A75-468A-BC32-B06CE9261609}" type="pres">
      <dgm:prSet presAssocID="{51485660-C080-4E0B-B437-53FF10BAB169}" presName="node" presStyleLbl="node1" presStyleIdx="2" presStyleCnt="6">
        <dgm:presLayoutVars>
          <dgm:bulletEnabled val="1"/>
        </dgm:presLayoutVars>
      </dgm:prSet>
      <dgm:spPr/>
    </dgm:pt>
    <dgm:pt modelId="{07DA6747-4E19-4442-96A9-654073A6EA7C}" type="pres">
      <dgm:prSet presAssocID="{51485660-C080-4E0B-B437-53FF10BAB169}" presName="dummy" presStyleCnt="0"/>
      <dgm:spPr/>
    </dgm:pt>
    <dgm:pt modelId="{C80F483B-C577-463B-B0DE-6A5670FBED88}" type="pres">
      <dgm:prSet presAssocID="{AA7C7F0F-B7E8-42A5-9584-896579BFC2F8}" presName="sibTrans" presStyleLbl="sibTrans2D1" presStyleIdx="2" presStyleCnt="6"/>
      <dgm:spPr/>
    </dgm:pt>
    <dgm:pt modelId="{E7C2185B-9C84-42B3-939D-2FA23DC0946E}" type="pres">
      <dgm:prSet presAssocID="{885B3A5B-1057-49AE-8CCE-CA23A50748E9}" presName="node" presStyleLbl="node1" presStyleIdx="3" presStyleCnt="6">
        <dgm:presLayoutVars>
          <dgm:bulletEnabled val="1"/>
        </dgm:presLayoutVars>
      </dgm:prSet>
      <dgm:spPr/>
    </dgm:pt>
    <dgm:pt modelId="{D03298E9-F2B4-4834-90A1-0C583C781EDF}" type="pres">
      <dgm:prSet presAssocID="{885B3A5B-1057-49AE-8CCE-CA23A50748E9}" presName="dummy" presStyleCnt="0"/>
      <dgm:spPr/>
    </dgm:pt>
    <dgm:pt modelId="{5A1D855F-38C1-4167-A840-AD28C58789AC}" type="pres">
      <dgm:prSet presAssocID="{6EEF1400-BC77-4200-B621-4C9FB372B398}" presName="sibTrans" presStyleLbl="sibTrans2D1" presStyleIdx="3" presStyleCnt="6"/>
      <dgm:spPr/>
    </dgm:pt>
    <dgm:pt modelId="{93AF6BA9-2165-4C66-AC51-236DF16D6469}" type="pres">
      <dgm:prSet presAssocID="{923FC9B1-2F9D-4404-A04F-3E667482701E}" presName="node" presStyleLbl="node1" presStyleIdx="4" presStyleCnt="6">
        <dgm:presLayoutVars>
          <dgm:bulletEnabled val="1"/>
        </dgm:presLayoutVars>
      </dgm:prSet>
      <dgm:spPr/>
    </dgm:pt>
    <dgm:pt modelId="{D092427D-2FDB-4C4F-BA62-9AEB9D353E8D}" type="pres">
      <dgm:prSet presAssocID="{923FC9B1-2F9D-4404-A04F-3E667482701E}" presName="dummy" presStyleCnt="0"/>
      <dgm:spPr/>
    </dgm:pt>
    <dgm:pt modelId="{90515CD0-CBF9-4281-8161-EAE636172B43}" type="pres">
      <dgm:prSet presAssocID="{03484C36-20E5-4555-9510-9864DC5AE077}" presName="sibTrans" presStyleLbl="sibTrans2D1" presStyleIdx="4" presStyleCnt="6"/>
      <dgm:spPr/>
    </dgm:pt>
    <dgm:pt modelId="{20F65F19-DA18-4821-B1D4-8F07636C45A5}" type="pres">
      <dgm:prSet presAssocID="{22802B75-BA5D-4303-83D6-E4386813719D}" presName="node" presStyleLbl="node1" presStyleIdx="5" presStyleCnt="6">
        <dgm:presLayoutVars>
          <dgm:bulletEnabled val="1"/>
        </dgm:presLayoutVars>
      </dgm:prSet>
      <dgm:spPr/>
    </dgm:pt>
    <dgm:pt modelId="{BCE6399E-C5F9-42E8-9BD8-C1226F67776E}" type="pres">
      <dgm:prSet presAssocID="{22802B75-BA5D-4303-83D6-E4386813719D}" presName="dummy" presStyleCnt="0"/>
      <dgm:spPr/>
    </dgm:pt>
    <dgm:pt modelId="{C8459C1D-B337-4D9E-AC78-CEC8B69E9D44}" type="pres">
      <dgm:prSet presAssocID="{6EA4534F-2CE4-4533-9EA5-14ACA4B648FC}" presName="sibTrans" presStyleLbl="sibTrans2D1" presStyleIdx="5" presStyleCnt="6"/>
      <dgm:spPr/>
    </dgm:pt>
  </dgm:ptLst>
  <dgm:cxnLst>
    <dgm:cxn modelId="{6CD6C015-06F2-45A1-AF25-41E72DF23F30}" type="presOf" srcId="{03484C36-20E5-4555-9510-9864DC5AE077}" destId="{90515CD0-CBF9-4281-8161-EAE636172B43}" srcOrd="0" destOrd="0" presId="urn:microsoft.com/office/officeart/2005/8/layout/radial6"/>
    <dgm:cxn modelId="{3720FF15-AB70-4DD9-915E-A235623690D3}" type="presOf" srcId="{22802B75-BA5D-4303-83D6-E4386813719D}" destId="{20F65F19-DA18-4821-B1D4-8F07636C45A5}" srcOrd="0" destOrd="0" presId="urn:microsoft.com/office/officeart/2005/8/layout/radial6"/>
    <dgm:cxn modelId="{52029B1A-31E0-4BEF-944E-63A162A45E12}" type="presOf" srcId="{05FEEDF8-235B-4E7C-B491-01BDAEC42362}" destId="{3E646C53-F884-49B6-8630-9484792ED7E5}" srcOrd="0" destOrd="0" presId="urn:microsoft.com/office/officeart/2005/8/layout/radial6"/>
    <dgm:cxn modelId="{CC760A20-1387-4CA9-AAC9-B0C33BB7B17D}" type="presOf" srcId="{AA7C7F0F-B7E8-42A5-9584-896579BFC2F8}" destId="{C80F483B-C577-463B-B0DE-6A5670FBED88}" srcOrd="0" destOrd="0" presId="urn:microsoft.com/office/officeart/2005/8/layout/radial6"/>
    <dgm:cxn modelId="{EF34D827-E893-42E0-926C-EE87B0AFA876}" srcId="{4FEEB441-B1B1-418B-AABF-08E9C08EEE46}" destId="{EA870979-54B3-48C9-9BD9-0D584FA717C1}" srcOrd="0" destOrd="0" parTransId="{F560FCEE-D24B-407F-98FE-C4992EEA959B}" sibTransId="{B7E1383B-2162-46D5-8D9C-EB20E0849D80}"/>
    <dgm:cxn modelId="{73665E2F-2319-4478-BD82-536557C549EC}" srcId="{EA870979-54B3-48C9-9BD9-0D584FA717C1}" destId="{923FC9B1-2F9D-4404-A04F-3E667482701E}" srcOrd="4" destOrd="0" parTransId="{1951E639-6203-4923-AAE0-04B5A0EFCFBE}" sibTransId="{03484C36-20E5-4555-9510-9864DC5AE077}"/>
    <dgm:cxn modelId="{B0F8DE36-C693-4F37-9AC3-453F60FDB8ED}" type="presOf" srcId="{EA870979-54B3-48C9-9BD9-0D584FA717C1}" destId="{2E8409C3-AEBD-4FDB-8BA5-51F5D13F0147}" srcOrd="0" destOrd="0" presId="urn:microsoft.com/office/officeart/2005/8/layout/radial6"/>
    <dgm:cxn modelId="{2CFC8F3D-89EF-4E22-8054-1D0D3ABA9D1D}" srcId="{EA870979-54B3-48C9-9BD9-0D584FA717C1}" destId="{51485660-C080-4E0B-B437-53FF10BAB169}" srcOrd="2" destOrd="0" parTransId="{F8EA73B2-CC8B-49D2-9783-D288E2B57159}" sibTransId="{AA7C7F0F-B7E8-42A5-9584-896579BFC2F8}"/>
    <dgm:cxn modelId="{8D95CD66-EA44-450E-8EA2-1B66F07563CE}" type="presOf" srcId="{885B3A5B-1057-49AE-8CCE-CA23A50748E9}" destId="{E7C2185B-9C84-42B3-939D-2FA23DC0946E}" srcOrd="0" destOrd="0" presId="urn:microsoft.com/office/officeart/2005/8/layout/radial6"/>
    <dgm:cxn modelId="{9275614D-F522-40CC-A5BF-C7223CF5D82B}" srcId="{4FEEB441-B1B1-418B-AABF-08E9C08EEE46}" destId="{77CFB69C-ED97-4CC6-A5FC-27AB31B1E0B8}" srcOrd="1" destOrd="0" parTransId="{3B1A9FA9-5909-4638-892F-2A976B9D01F3}" sibTransId="{D80BAC57-D2E3-4D50-A7F0-4B40A3F708B8}"/>
    <dgm:cxn modelId="{37CE956F-06B1-4E87-9E5D-D393CFBDD221}" srcId="{EA870979-54B3-48C9-9BD9-0D584FA717C1}" destId="{CE248980-06C1-4DDF-A8ED-96DBB3A56B47}" srcOrd="1" destOrd="0" parTransId="{3035EC71-392E-4D5C-8240-BBBA38C53BDE}" sibTransId="{05FEEDF8-235B-4E7C-B491-01BDAEC42362}"/>
    <dgm:cxn modelId="{C2B7A278-DD20-470F-A17F-2F24BC2BC4E0}" type="presOf" srcId="{17B2C258-8239-4865-B482-F0021BF72D0C}" destId="{92299570-A97C-42EF-A00E-42CA1FB2473C}" srcOrd="0" destOrd="0" presId="urn:microsoft.com/office/officeart/2005/8/layout/radial6"/>
    <dgm:cxn modelId="{1ACBEE83-430B-477F-A0DB-D090C0310BB8}" srcId="{EA870979-54B3-48C9-9BD9-0D584FA717C1}" destId="{22802B75-BA5D-4303-83D6-E4386813719D}" srcOrd="5" destOrd="0" parTransId="{57A17011-1305-4AE2-9C6B-50C8170A2928}" sibTransId="{6EA4534F-2CE4-4533-9EA5-14ACA4B648FC}"/>
    <dgm:cxn modelId="{E13C0DA0-E812-42D8-A912-788162DEB039}" type="presOf" srcId="{6EEF1400-BC77-4200-B621-4C9FB372B398}" destId="{5A1D855F-38C1-4167-A840-AD28C58789AC}" srcOrd="0" destOrd="0" presId="urn:microsoft.com/office/officeart/2005/8/layout/radial6"/>
    <dgm:cxn modelId="{390404AC-84A2-4958-BA40-F863465967FA}" type="presOf" srcId="{51485660-C080-4E0B-B437-53FF10BAB169}" destId="{C729CFD5-2A75-468A-BC32-B06CE9261609}" srcOrd="0" destOrd="0" presId="urn:microsoft.com/office/officeart/2005/8/layout/radial6"/>
    <dgm:cxn modelId="{CA0A09B9-ABD8-4242-BA48-43C271A61C19}" type="presOf" srcId="{4FEEB441-B1B1-418B-AABF-08E9C08EEE46}" destId="{7AD7A087-06C1-4D30-8967-62D0CA4489A0}" srcOrd="0" destOrd="0" presId="urn:microsoft.com/office/officeart/2005/8/layout/radial6"/>
    <dgm:cxn modelId="{1782CBC3-92B7-42E7-A584-E1B1A28A3210}" srcId="{EA870979-54B3-48C9-9BD9-0D584FA717C1}" destId="{713E7B95-117B-47EB-B49C-63396D0A0FC6}" srcOrd="0" destOrd="0" parTransId="{EB500D36-190F-4D46-8064-CA7C29871944}" sibTransId="{17B2C258-8239-4865-B482-F0021BF72D0C}"/>
    <dgm:cxn modelId="{66B5D8C5-39D1-4865-A9FF-EF17BDDFDA5F}" type="presOf" srcId="{923FC9B1-2F9D-4404-A04F-3E667482701E}" destId="{93AF6BA9-2165-4C66-AC51-236DF16D6469}" srcOrd="0" destOrd="0" presId="urn:microsoft.com/office/officeart/2005/8/layout/radial6"/>
    <dgm:cxn modelId="{83C95AD0-2BD6-498B-A3A7-801112CD5286}" srcId="{EA870979-54B3-48C9-9BD9-0D584FA717C1}" destId="{885B3A5B-1057-49AE-8CCE-CA23A50748E9}" srcOrd="3" destOrd="0" parTransId="{F1EE5832-14EB-4165-A56B-96612105F0CB}" sibTransId="{6EEF1400-BC77-4200-B621-4C9FB372B398}"/>
    <dgm:cxn modelId="{2A2B54DE-9D2F-45BC-98D6-0328B62DC76C}" type="presOf" srcId="{CE248980-06C1-4DDF-A8ED-96DBB3A56B47}" destId="{C1052921-939F-4748-B4EC-E61396760FDD}" srcOrd="0" destOrd="0" presId="urn:microsoft.com/office/officeart/2005/8/layout/radial6"/>
    <dgm:cxn modelId="{DB8B92E0-4198-476B-B50F-C265DA87B265}" type="presOf" srcId="{713E7B95-117B-47EB-B49C-63396D0A0FC6}" destId="{552A2CC2-21C0-47DA-A53D-A4598D88F0C8}" srcOrd="0" destOrd="0" presId="urn:microsoft.com/office/officeart/2005/8/layout/radial6"/>
    <dgm:cxn modelId="{2D39E2FC-9D28-4416-8CFC-093C279D8C99}" type="presOf" srcId="{6EA4534F-2CE4-4533-9EA5-14ACA4B648FC}" destId="{C8459C1D-B337-4D9E-AC78-CEC8B69E9D44}" srcOrd="0" destOrd="0" presId="urn:microsoft.com/office/officeart/2005/8/layout/radial6"/>
    <dgm:cxn modelId="{5C378CDE-00EF-4287-8C1E-CB69841FC622}" type="presParOf" srcId="{7AD7A087-06C1-4D30-8967-62D0CA4489A0}" destId="{2E8409C3-AEBD-4FDB-8BA5-51F5D13F0147}" srcOrd="0" destOrd="0" presId="urn:microsoft.com/office/officeart/2005/8/layout/radial6"/>
    <dgm:cxn modelId="{7AE7CA4C-96D8-48D3-AA5A-2D1296F3437B}" type="presParOf" srcId="{7AD7A087-06C1-4D30-8967-62D0CA4489A0}" destId="{552A2CC2-21C0-47DA-A53D-A4598D88F0C8}" srcOrd="1" destOrd="0" presId="urn:microsoft.com/office/officeart/2005/8/layout/radial6"/>
    <dgm:cxn modelId="{ADD3D614-14B7-4D03-808B-6624DB4F7A25}" type="presParOf" srcId="{7AD7A087-06C1-4D30-8967-62D0CA4489A0}" destId="{F883AABF-775A-407E-969A-A550E29E6C17}" srcOrd="2" destOrd="0" presId="urn:microsoft.com/office/officeart/2005/8/layout/radial6"/>
    <dgm:cxn modelId="{4ABFB6BB-2576-4EC4-8380-914ABB01F17E}" type="presParOf" srcId="{7AD7A087-06C1-4D30-8967-62D0CA4489A0}" destId="{92299570-A97C-42EF-A00E-42CA1FB2473C}" srcOrd="3" destOrd="0" presId="urn:microsoft.com/office/officeart/2005/8/layout/radial6"/>
    <dgm:cxn modelId="{7701183A-5EA4-495F-B488-27BFE5B46BBB}" type="presParOf" srcId="{7AD7A087-06C1-4D30-8967-62D0CA4489A0}" destId="{C1052921-939F-4748-B4EC-E61396760FDD}" srcOrd="4" destOrd="0" presId="urn:microsoft.com/office/officeart/2005/8/layout/radial6"/>
    <dgm:cxn modelId="{AC4C78A3-D505-48F9-9B15-BC1397DAB0FB}" type="presParOf" srcId="{7AD7A087-06C1-4D30-8967-62D0CA4489A0}" destId="{2880DA04-FAA5-4DD0-AB15-1DA67BF0185F}" srcOrd="5" destOrd="0" presId="urn:microsoft.com/office/officeart/2005/8/layout/radial6"/>
    <dgm:cxn modelId="{B2329761-E6F8-4DA0-AAE5-41275D7111C1}" type="presParOf" srcId="{7AD7A087-06C1-4D30-8967-62D0CA4489A0}" destId="{3E646C53-F884-49B6-8630-9484792ED7E5}" srcOrd="6" destOrd="0" presId="urn:microsoft.com/office/officeart/2005/8/layout/radial6"/>
    <dgm:cxn modelId="{9DD365B3-000A-43B6-BB37-09FB70826D06}" type="presParOf" srcId="{7AD7A087-06C1-4D30-8967-62D0CA4489A0}" destId="{C729CFD5-2A75-468A-BC32-B06CE9261609}" srcOrd="7" destOrd="0" presId="urn:microsoft.com/office/officeart/2005/8/layout/radial6"/>
    <dgm:cxn modelId="{D9636929-D83B-4696-8372-2D6F012B3AAC}" type="presParOf" srcId="{7AD7A087-06C1-4D30-8967-62D0CA4489A0}" destId="{07DA6747-4E19-4442-96A9-654073A6EA7C}" srcOrd="8" destOrd="0" presId="urn:microsoft.com/office/officeart/2005/8/layout/radial6"/>
    <dgm:cxn modelId="{0A438372-5920-426B-9275-182A8D3DD372}" type="presParOf" srcId="{7AD7A087-06C1-4D30-8967-62D0CA4489A0}" destId="{C80F483B-C577-463B-B0DE-6A5670FBED88}" srcOrd="9" destOrd="0" presId="urn:microsoft.com/office/officeart/2005/8/layout/radial6"/>
    <dgm:cxn modelId="{8D14E19F-B66B-48D7-A343-E8C74F41FF11}" type="presParOf" srcId="{7AD7A087-06C1-4D30-8967-62D0CA4489A0}" destId="{E7C2185B-9C84-42B3-939D-2FA23DC0946E}" srcOrd="10" destOrd="0" presId="urn:microsoft.com/office/officeart/2005/8/layout/radial6"/>
    <dgm:cxn modelId="{CFB61EA2-95E3-4721-BD5C-E33FE1B40644}" type="presParOf" srcId="{7AD7A087-06C1-4D30-8967-62D0CA4489A0}" destId="{D03298E9-F2B4-4834-90A1-0C583C781EDF}" srcOrd="11" destOrd="0" presId="urn:microsoft.com/office/officeart/2005/8/layout/radial6"/>
    <dgm:cxn modelId="{B227C4A9-7197-4659-8066-F644057E83CE}" type="presParOf" srcId="{7AD7A087-06C1-4D30-8967-62D0CA4489A0}" destId="{5A1D855F-38C1-4167-A840-AD28C58789AC}" srcOrd="12" destOrd="0" presId="urn:microsoft.com/office/officeart/2005/8/layout/radial6"/>
    <dgm:cxn modelId="{8E898858-5FB1-482A-ADAD-DC7B61E6B328}" type="presParOf" srcId="{7AD7A087-06C1-4D30-8967-62D0CA4489A0}" destId="{93AF6BA9-2165-4C66-AC51-236DF16D6469}" srcOrd="13" destOrd="0" presId="urn:microsoft.com/office/officeart/2005/8/layout/radial6"/>
    <dgm:cxn modelId="{44A118BB-1588-4741-8C7B-612BDA774013}" type="presParOf" srcId="{7AD7A087-06C1-4D30-8967-62D0CA4489A0}" destId="{D092427D-2FDB-4C4F-BA62-9AEB9D353E8D}" srcOrd="14" destOrd="0" presId="urn:microsoft.com/office/officeart/2005/8/layout/radial6"/>
    <dgm:cxn modelId="{C48572C5-59AB-48B6-AF4F-4DC896433753}" type="presParOf" srcId="{7AD7A087-06C1-4D30-8967-62D0CA4489A0}" destId="{90515CD0-CBF9-4281-8161-EAE636172B43}" srcOrd="15" destOrd="0" presId="urn:microsoft.com/office/officeart/2005/8/layout/radial6"/>
    <dgm:cxn modelId="{90D97AC6-322A-4C26-AC3F-B9DFF4952876}" type="presParOf" srcId="{7AD7A087-06C1-4D30-8967-62D0CA4489A0}" destId="{20F65F19-DA18-4821-B1D4-8F07636C45A5}" srcOrd="16" destOrd="0" presId="urn:microsoft.com/office/officeart/2005/8/layout/radial6"/>
    <dgm:cxn modelId="{41A29264-630C-4FC8-B7A6-326B1A58BCC6}" type="presParOf" srcId="{7AD7A087-06C1-4D30-8967-62D0CA4489A0}" destId="{BCE6399E-C5F9-42E8-9BD8-C1226F67776E}" srcOrd="17" destOrd="0" presId="urn:microsoft.com/office/officeart/2005/8/layout/radial6"/>
    <dgm:cxn modelId="{12E80183-5914-47AA-A139-E61B38DF1265}" type="presParOf" srcId="{7AD7A087-06C1-4D30-8967-62D0CA4489A0}" destId="{C8459C1D-B337-4D9E-AC78-CEC8B69E9D44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59C1D-B337-4D9E-AC78-CEC8B69E9D44}">
      <dsp:nvSpPr>
        <dsp:cNvPr id="0" name=""/>
        <dsp:cNvSpPr/>
      </dsp:nvSpPr>
      <dsp:spPr>
        <a:xfrm>
          <a:off x="1780922" y="714122"/>
          <a:ext cx="4896355" cy="4896355"/>
        </a:xfrm>
        <a:prstGeom prst="blockArc">
          <a:avLst>
            <a:gd name="adj1" fmla="val 12600000"/>
            <a:gd name="adj2" fmla="val 162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15CD0-CBF9-4281-8161-EAE636172B43}">
      <dsp:nvSpPr>
        <dsp:cNvPr id="0" name=""/>
        <dsp:cNvSpPr/>
      </dsp:nvSpPr>
      <dsp:spPr>
        <a:xfrm>
          <a:off x="1780922" y="714122"/>
          <a:ext cx="4896355" cy="4896355"/>
        </a:xfrm>
        <a:prstGeom prst="blockArc">
          <a:avLst>
            <a:gd name="adj1" fmla="val 9000000"/>
            <a:gd name="adj2" fmla="val 126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D855F-38C1-4167-A840-AD28C58789AC}">
      <dsp:nvSpPr>
        <dsp:cNvPr id="0" name=""/>
        <dsp:cNvSpPr/>
      </dsp:nvSpPr>
      <dsp:spPr>
        <a:xfrm>
          <a:off x="1780922" y="714122"/>
          <a:ext cx="4896355" cy="4896355"/>
        </a:xfrm>
        <a:prstGeom prst="blockArc">
          <a:avLst>
            <a:gd name="adj1" fmla="val 5400000"/>
            <a:gd name="adj2" fmla="val 90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F483B-C577-463B-B0DE-6A5670FBED88}">
      <dsp:nvSpPr>
        <dsp:cNvPr id="0" name=""/>
        <dsp:cNvSpPr/>
      </dsp:nvSpPr>
      <dsp:spPr>
        <a:xfrm>
          <a:off x="1780922" y="714122"/>
          <a:ext cx="4896355" cy="4896355"/>
        </a:xfrm>
        <a:prstGeom prst="blockArc">
          <a:avLst>
            <a:gd name="adj1" fmla="val 1800000"/>
            <a:gd name="adj2" fmla="val 54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46C53-F884-49B6-8630-9484792ED7E5}">
      <dsp:nvSpPr>
        <dsp:cNvPr id="0" name=""/>
        <dsp:cNvSpPr/>
      </dsp:nvSpPr>
      <dsp:spPr>
        <a:xfrm>
          <a:off x="1780922" y="714122"/>
          <a:ext cx="4896355" cy="4896355"/>
        </a:xfrm>
        <a:prstGeom prst="blockArc">
          <a:avLst>
            <a:gd name="adj1" fmla="val 19800000"/>
            <a:gd name="adj2" fmla="val 18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99570-A97C-42EF-A00E-42CA1FB2473C}">
      <dsp:nvSpPr>
        <dsp:cNvPr id="0" name=""/>
        <dsp:cNvSpPr/>
      </dsp:nvSpPr>
      <dsp:spPr>
        <a:xfrm>
          <a:off x="1780922" y="714122"/>
          <a:ext cx="4896355" cy="4896355"/>
        </a:xfrm>
        <a:prstGeom prst="blockArc">
          <a:avLst>
            <a:gd name="adj1" fmla="val 16200000"/>
            <a:gd name="adj2" fmla="val 1980000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409C3-AEBD-4FDB-8BA5-51F5D13F0147}">
      <dsp:nvSpPr>
        <dsp:cNvPr id="0" name=""/>
        <dsp:cNvSpPr/>
      </dsp:nvSpPr>
      <dsp:spPr>
        <a:xfrm>
          <a:off x="3130525" y="2063725"/>
          <a:ext cx="2197149" cy="2197149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Biotechnology</a:t>
          </a:r>
        </a:p>
      </dsp:txBody>
      <dsp:txXfrm>
        <a:off x="3452290" y="2385490"/>
        <a:ext cx="1553619" cy="1553619"/>
      </dsp:txXfrm>
    </dsp:sp>
    <dsp:sp modelId="{552A2CC2-21C0-47DA-A53D-A4598D88F0C8}">
      <dsp:nvSpPr>
        <dsp:cNvPr id="0" name=""/>
        <dsp:cNvSpPr/>
      </dsp:nvSpPr>
      <dsp:spPr>
        <a:xfrm>
          <a:off x="3460097" y="488"/>
          <a:ext cx="1538004" cy="1538004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Plant and Agricultural Biotechnology</a:t>
          </a:r>
        </a:p>
      </dsp:txBody>
      <dsp:txXfrm>
        <a:off x="3685332" y="225723"/>
        <a:ext cx="1087534" cy="1087534"/>
      </dsp:txXfrm>
    </dsp:sp>
    <dsp:sp modelId="{C1052921-939F-4748-B4EC-E61396760FDD}">
      <dsp:nvSpPr>
        <dsp:cNvPr id="0" name=""/>
        <dsp:cNvSpPr/>
      </dsp:nvSpPr>
      <dsp:spPr>
        <a:xfrm>
          <a:off x="5532331" y="1196892"/>
          <a:ext cx="1538004" cy="153800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Pharma Biotechnology</a:t>
          </a:r>
        </a:p>
      </dsp:txBody>
      <dsp:txXfrm>
        <a:off x="5757566" y="1422127"/>
        <a:ext cx="1087534" cy="1087534"/>
      </dsp:txXfrm>
    </dsp:sp>
    <dsp:sp modelId="{C729CFD5-2A75-468A-BC32-B06CE9261609}">
      <dsp:nvSpPr>
        <dsp:cNvPr id="0" name=""/>
        <dsp:cNvSpPr/>
      </dsp:nvSpPr>
      <dsp:spPr>
        <a:xfrm>
          <a:off x="5532331" y="3589702"/>
          <a:ext cx="1538004" cy="1538004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Industrial Biotechnology</a:t>
          </a:r>
        </a:p>
      </dsp:txBody>
      <dsp:txXfrm>
        <a:off x="5757566" y="3814937"/>
        <a:ext cx="1087534" cy="1087534"/>
      </dsp:txXfrm>
    </dsp:sp>
    <dsp:sp modelId="{E7C2185B-9C84-42B3-939D-2FA23DC0946E}">
      <dsp:nvSpPr>
        <dsp:cNvPr id="0" name=""/>
        <dsp:cNvSpPr/>
      </dsp:nvSpPr>
      <dsp:spPr>
        <a:xfrm>
          <a:off x="3460097" y="4786107"/>
          <a:ext cx="1538004" cy="1538004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Animal Biotechnology</a:t>
          </a:r>
        </a:p>
      </dsp:txBody>
      <dsp:txXfrm>
        <a:off x="3685332" y="5011342"/>
        <a:ext cx="1087534" cy="1087534"/>
      </dsp:txXfrm>
    </dsp:sp>
    <dsp:sp modelId="{93AF6BA9-2165-4C66-AC51-236DF16D6469}">
      <dsp:nvSpPr>
        <dsp:cNvPr id="0" name=""/>
        <dsp:cNvSpPr/>
      </dsp:nvSpPr>
      <dsp:spPr>
        <a:xfrm>
          <a:off x="1387863" y="3589702"/>
          <a:ext cx="1538004" cy="1538004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Environmental Biotechnology</a:t>
          </a:r>
        </a:p>
      </dsp:txBody>
      <dsp:txXfrm>
        <a:off x="1613098" y="3814937"/>
        <a:ext cx="1087534" cy="1087534"/>
      </dsp:txXfrm>
    </dsp:sp>
    <dsp:sp modelId="{20F65F19-DA18-4821-B1D4-8F07636C45A5}">
      <dsp:nvSpPr>
        <dsp:cNvPr id="0" name=""/>
        <dsp:cNvSpPr/>
      </dsp:nvSpPr>
      <dsp:spPr>
        <a:xfrm>
          <a:off x="1387863" y="1196892"/>
          <a:ext cx="1538004" cy="153800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Medical Biotechnology</a:t>
          </a:r>
        </a:p>
      </dsp:txBody>
      <dsp:txXfrm>
        <a:off x="1613098" y="1422127"/>
        <a:ext cx="1087534" cy="1087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0917F-17DA-4FE0-8AD1-38EF5A7D5598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C7F90-46C8-4AF3-8A1B-B1211A14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7F90-46C8-4AF3-8A1B-B1211A145D1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na digital sequence code structure with glow science concept and nano technology background">
            <a:extLst>
              <a:ext uri="{FF2B5EF4-FFF2-40B4-BE49-F238E27FC236}">
                <a16:creationId xmlns:a16="http://schemas.microsoft.com/office/drawing/2014/main" id="{19EEAB98-6D18-D204-F753-BF2AA7C2D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99" y="16851"/>
            <a:ext cx="9148099" cy="684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45058502"/>
              </p:ext>
            </p:extLst>
          </p:nvPr>
        </p:nvGraphicFramePr>
        <p:xfrm>
          <a:off x="304800" y="304800"/>
          <a:ext cx="8458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105400" y="457200"/>
            <a:ext cx="762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05400" y="685800"/>
            <a:ext cx="685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943600" y="304800"/>
            <a:ext cx="13716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Govt. Job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67400" y="838200"/>
            <a:ext cx="1600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Sector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086600" y="25908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324600" y="18288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934200" y="22098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34200" y="28956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81800" y="32004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239000" y="16764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R&amp;D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43800" y="2057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72400" y="2438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20000" y="27432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00" y="30480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086600" y="48006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0000" y="4648200"/>
            <a:ext cx="1124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Distilleries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858000" y="42672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6" idx="1"/>
          </p:cNvCxnSpPr>
          <p:nvPr/>
        </p:nvCxnSpPr>
        <p:spPr>
          <a:xfrm>
            <a:off x="6858000" y="5334000"/>
            <a:ext cx="533400" cy="168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264831" y="4114800"/>
            <a:ext cx="18192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Leather Industries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91400" y="5181600"/>
            <a:ext cx="1404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&amp; Dairy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477000" y="5486400"/>
            <a:ext cx="6096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86600" y="5410200"/>
            <a:ext cx="1389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&amp; Pulp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3429000" y="59436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9600" y="5791200"/>
            <a:ext cx="2575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Development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10800000">
            <a:off x="3505200" y="55626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94049" y="5334000"/>
            <a:ext cx="1930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Husbandry 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rot="10800000">
            <a:off x="1828800" y="15240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52400" y="1295400"/>
            <a:ext cx="1735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Researc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rot="10800000">
            <a:off x="1828800" y="19812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3400" y="1828800"/>
            <a:ext cx="142885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Trials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rot="16200000" flipV="1">
            <a:off x="2247900" y="1028700"/>
            <a:ext cx="381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676400" y="685800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Govt. Job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rot="10800000" flipV="1">
            <a:off x="1600200" y="2286000"/>
            <a:ext cx="609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-58002" y="2526268"/>
            <a:ext cx="2547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Data Management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rot="16200000" flipH="1">
            <a:off x="6057900" y="54483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477000" y="5802868"/>
            <a:ext cx="570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PSU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rot="10800000">
            <a:off x="1600200" y="3886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0800000" flipV="1">
            <a:off x="1447800" y="4267200"/>
            <a:ext cx="685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81000" y="4191000"/>
            <a:ext cx="1120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Govt. Jobs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-58990" y="3301425"/>
            <a:ext cx="1604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Entrepreneur &amp;</a:t>
            </a: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Environmental</a:t>
            </a: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counselor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rot="5400000" flipH="1" flipV="1">
            <a:off x="2781300" y="952500"/>
            <a:ext cx="457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743200" y="228600"/>
            <a:ext cx="103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Diagnostic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65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Acer</cp:lastModifiedBy>
  <cp:revision>21</cp:revision>
  <dcterms:created xsi:type="dcterms:W3CDTF">2006-08-16T00:00:00Z</dcterms:created>
  <dcterms:modified xsi:type="dcterms:W3CDTF">2023-04-06T10:26:18Z</dcterms:modified>
</cp:coreProperties>
</file>