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0F5EF-2FC7-936D-DE7F-A3629AC13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E163E-5A1F-913B-6F44-09BD95D68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C4849-47F2-D780-752B-49469804B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925C-AAD4-449D-BED6-A4259B8329CC}" type="datetimeFigureOut">
              <a:rPr lang="en-IN" smtClean="0"/>
              <a:t>08-04-2023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E1084-9848-AC15-1380-5669EF9C1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68B4C-5020-F048-7ED3-6C8E8C5F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5992-F40B-4754-A561-07B478B87F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123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64B03-3DDB-7E81-2C7C-8819ACC14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34747C-6A88-D44B-EAA1-EAAC88186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546AA-E6B2-C14B-70AC-D6827CC1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925C-AAD4-449D-BED6-A4259B8329CC}" type="datetimeFigureOut">
              <a:rPr lang="en-IN" smtClean="0"/>
              <a:t>08-04-2023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EDFA7-3231-B4FD-442F-409C1701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008A3-2246-932F-6322-A49627E5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5992-F40B-4754-A561-07B478B87F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466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3193B0-9B5F-FC92-60D0-7795B884C3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E7434-C54E-0FE8-F1DF-5AC205B04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25C95-FA37-EE21-3AC2-600AF7C69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925C-AAD4-449D-BED6-A4259B8329CC}" type="datetimeFigureOut">
              <a:rPr lang="en-IN" smtClean="0"/>
              <a:t>08-04-2023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6C7D4-2475-D1E0-2BA0-A145414A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E8C20-B9CD-CFE1-2DAA-71057BDB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5992-F40B-4754-A561-07B478B87F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510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3632E-8DD5-7857-765D-6B7D5E047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8E957-4FE0-B782-0141-22E4E02E3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63B83-6C6C-1BB2-79BA-4D8D99858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925C-AAD4-449D-BED6-A4259B8329CC}" type="datetimeFigureOut">
              <a:rPr lang="en-IN" smtClean="0"/>
              <a:t>08-04-2023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C6577-1014-140B-08CA-7B4B85799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ACE55-4FB5-A8D0-2BF2-A76EFA170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5992-F40B-4754-A561-07B478B87F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699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97CC6-801D-5D49-6B26-09BA019C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FDC65-07B3-826D-8173-31D31EB01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06FFB-A278-12E5-E8FA-E8285EFA5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925C-AAD4-449D-BED6-A4259B8329CC}" type="datetimeFigureOut">
              <a:rPr lang="en-IN" smtClean="0"/>
              <a:t>08-04-2023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F9346-472A-747B-0C9A-F229567EC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A7493-C504-9115-B1BB-663A92336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5992-F40B-4754-A561-07B478B87F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846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1E38C-B18A-B140-B00B-769DFADA8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D8DBE-360C-CF65-4A55-282C5E048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C74980-189B-0A40-8011-E13F191C4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44245-C18E-E193-5116-0496BCA1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925C-AAD4-449D-BED6-A4259B8329CC}" type="datetimeFigureOut">
              <a:rPr lang="en-IN" smtClean="0"/>
              <a:t>08-04-2023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7F5DF-CCE5-BB57-49B2-63C1033DA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4BA90-B199-1EF0-4501-0182519E5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5992-F40B-4754-A561-07B478B87F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842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617B8-061A-7E82-C1B0-78576CB5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8AA3B-3D6F-6C1E-6A5B-4F103BD27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CCFC9F-6B78-0575-DA65-D54F1E6B9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F1217-02D3-3DB6-A567-261CE17CD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D75D24-8246-6B22-67ED-A058C03012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978269-AD3C-FBC0-D09A-83E74682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925C-AAD4-449D-BED6-A4259B8329CC}" type="datetimeFigureOut">
              <a:rPr lang="en-IN" smtClean="0"/>
              <a:t>08-04-2023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230944-FCE8-70A8-BD0D-0CE8D103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D6EEE0-AC9A-508A-9B49-23F2D791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5992-F40B-4754-A561-07B478B87F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860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0524-F539-AC5B-0F6B-031171D9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CD6ACF-2392-5ACF-F3D2-DE1DADD56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925C-AAD4-449D-BED6-A4259B8329CC}" type="datetimeFigureOut">
              <a:rPr lang="en-IN" smtClean="0"/>
              <a:t>08-04-2023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959965-9A0C-1ED9-F351-1BA12EA1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3AB3A-9037-E414-99BD-473D29762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5992-F40B-4754-A561-07B478B87F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08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92F7E-FA01-860C-BE3B-29FBD2F65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925C-AAD4-449D-BED6-A4259B8329CC}" type="datetimeFigureOut">
              <a:rPr lang="en-IN" smtClean="0"/>
              <a:t>08-04-2023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A1592-CAE0-D6D1-4805-F13CC9FF6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C1286-33BE-F9C7-DA03-77537D64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5992-F40B-4754-A561-07B478B87F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543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1831-6B22-A630-EE54-C07BBCECD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1C94E-15B9-327A-457C-AEC94BF04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D013B-BA0A-3A06-F40F-B96FAA9CA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53D5A-F6CD-F053-2EE1-873CA1BF6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925C-AAD4-449D-BED6-A4259B8329CC}" type="datetimeFigureOut">
              <a:rPr lang="en-IN" smtClean="0"/>
              <a:t>08-04-2023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FF370-33F2-8C91-3332-DDF5B78B5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17435-98DC-DF04-916E-7E0AD0BF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5992-F40B-4754-A561-07B478B87F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343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E57E7-F60B-769C-05AF-184F863A9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4F8D46-9C26-7CC8-5218-58FC42066C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20FEB-5878-A420-3C25-9DE39E0E9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9DF0F-03F9-A4D2-775E-CBB5BE286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925C-AAD4-449D-BED6-A4259B8329CC}" type="datetimeFigureOut">
              <a:rPr lang="en-IN" smtClean="0"/>
              <a:t>08-04-2023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10423-2F67-EF52-E236-04FF38F0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2CBE0-3802-DA8F-44C9-4E36FD8BC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5992-F40B-4754-A561-07B478B87F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198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8CAEEC-A627-02FC-10B9-71BE26E0B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E153F-4CE0-52DB-88FA-71DCA528E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29F07-298A-F729-7EEF-C4EA56C451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D925C-AAD4-449D-BED6-A4259B8329CC}" type="datetimeFigureOut">
              <a:rPr lang="en-IN" smtClean="0"/>
              <a:t>08-04-2023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8D18B-3681-19DD-CDF1-FC8BBEBB7A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51BA3-EBFC-B55D-424B-8ACF11DA9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25992-F40B-4754-A561-07B478B87F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583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hlinkClick r:id="" action="ppaction://ole?verb=0"/>
            <a:extLst>
              <a:ext uri="{FF2B5EF4-FFF2-40B4-BE49-F238E27FC236}">
                <a16:creationId xmlns:a16="http://schemas.microsoft.com/office/drawing/2014/main" id="{946467D2-3364-438F-DE20-20F2DF6E7FA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579623"/>
              </p:ext>
            </p:extLst>
          </p:nvPr>
        </p:nvGraphicFramePr>
        <p:xfrm>
          <a:off x="313177" y="58663"/>
          <a:ext cx="5482522" cy="3022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6096296" imgH="3429229" progId="PowerPoint.Show.12">
                  <p:embed/>
                </p:oleObj>
              </mc:Choice>
              <mc:Fallback>
                <p:oleObj name="Presentation" r:id="rId2" imgW="6096296" imgH="342922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3177" y="58663"/>
                        <a:ext cx="5482522" cy="3022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CAA72DF-7956-BABC-7DD8-D59680397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232" y="3255182"/>
            <a:ext cx="4572000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C145D7-79BB-D1FC-3E58-0C2BB626A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0234" y="101756"/>
            <a:ext cx="5712372" cy="30177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89E533-D382-5511-0A39-A82525508A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77" y="3262666"/>
            <a:ext cx="3142479" cy="3280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0A5C6F-F40E-ECAD-DA85-18DF5D2A1C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6049" y="3262665"/>
            <a:ext cx="3655759" cy="328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97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2</cp:revision>
  <dcterms:created xsi:type="dcterms:W3CDTF">2023-04-06T11:39:01Z</dcterms:created>
  <dcterms:modified xsi:type="dcterms:W3CDTF">2023-04-08T04:02:48Z</dcterms:modified>
</cp:coreProperties>
</file>