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75" y="152400"/>
            <a:ext cx="87041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24"/>
            <a:ext cx="9144000" cy="68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sapna</dc:creator>
  <cp:lastModifiedBy>sapna</cp:lastModifiedBy>
  <cp:revision>1</cp:revision>
  <dcterms:created xsi:type="dcterms:W3CDTF">2006-08-16T00:00:00Z</dcterms:created>
  <dcterms:modified xsi:type="dcterms:W3CDTF">2022-01-06T08:04:35Z</dcterms:modified>
</cp:coreProperties>
</file>