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FA36F-D508-43E1-9FFE-E47D50ABE53B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0F5E2-2C9B-47BA-89B8-904508224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0F5E2-2C9B-47BA-89B8-90450822412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3"/>
          <a:srcRect l="7613" t="19792" r="73060" b="69791"/>
          <a:stretch>
            <a:fillRect/>
          </a:stretch>
        </p:blipFill>
        <p:spPr bwMode="auto">
          <a:xfrm>
            <a:off x="3352800" y="228600"/>
            <a:ext cx="5638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228600" y="1371600"/>
            <a:ext cx="861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IN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Department  Of  Mathematics</a:t>
            </a:r>
          </a:p>
          <a:p>
            <a:pPr algn="ctr"/>
            <a:r>
              <a:rPr lang="en-IN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Organizing  a Guest Lecture on “Numerical Methods”</a:t>
            </a:r>
          </a:p>
          <a:p>
            <a:pPr algn="ctr"/>
            <a:r>
              <a:rPr lang="en-IN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..............................................................</a:t>
            </a:r>
          </a:p>
          <a:p>
            <a:pPr algn="ctr"/>
            <a:r>
              <a:rPr lang="en-IN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Resource Person</a:t>
            </a:r>
          </a:p>
          <a:p>
            <a:pPr algn="ctr"/>
            <a:r>
              <a:rPr lang="en-IN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Smita</a:t>
            </a:r>
            <a:r>
              <a:rPr lang="en-IN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Verma</a:t>
            </a:r>
            <a:endParaRPr lang="en-IN" sz="2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Associate Professor</a:t>
            </a:r>
          </a:p>
          <a:p>
            <a:pPr algn="ctr"/>
            <a:r>
              <a:rPr lang="en-IN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Head of Applied Mathematics &amp; Computational Science Department</a:t>
            </a:r>
          </a:p>
          <a:p>
            <a:pPr algn="ctr"/>
            <a:r>
              <a:rPr lang="en-IN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SGSITS , Indore</a:t>
            </a:r>
          </a:p>
          <a:p>
            <a:pPr algn="ctr"/>
            <a:r>
              <a:rPr lang="en-IN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...................................................................................</a:t>
            </a:r>
          </a:p>
          <a:p>
            <a:pPr algn="ctr"/>
            <a:r>
              <a:rPr lang="en-IN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Date: </a:t>
            </a:r>
            <a:r>
              <a:rPr lang="en-IN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 November 2020 / </a:t>
            </a:r>
            <a:r>
              <a:rPr lang="en-IN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Time : </a:t>
            </a:r>
            <a:r>
              <a:rPr lang="en-IN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3:00 -4:00 pm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381000"/>
            <a:ext cx="3352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NAAC Accredited</a:t>
            </a:r>
            <a:b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Best Placements</a:t>
            </a:r>
            <a:b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Merit Positions in University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191</TotalTime>
  <Words>48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User</cp:lastModifiedBy>
  <cp:revision>20</cp:revision>
  <dcterms:created xsi:type="dcterms:W3CDTF">2006-08-16T00:00:00Z</dcterms:created>
  <dcterms:modified xsi:type="dcterms:W3CDTF">2020-11-09T09:40:43Z</dcterms:modified>
</cp:coreProperties>
</file>