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F8266-7353-4D5D-B6B6-FBD39D49D69F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E55EF-8A04-4F2E-8BE7-DD4EA47F25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50F4D-A98A-4086-84AB-AB0DCA914D8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amita\Desktop\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8534400" cy="579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632460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PRESENTATION BY STUDENTS ON NATIONAL MATHEMATICS DAY- 23/12/2023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amita</dc:creator>
  <cp:lastModifiedBy>amita</cp:lastModifiedBy>
  <cp:revision>1</cp:revision>
  <dcterms:created xsi:type="dcterms:W3CDTF">2006-08-16T00:00:00Z</dcterms:created>
  <dcterms:modified xsi:type="dcterms:W3CDTF">2024-01-02T05:48:47Z</dcterms:modified>
</cp:coreProperties>
</file>